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2"/>
  </p:notesMasterIdLst>
  <p:handoutMasterIdLst>
    <p:handoutMasterId r:id="rId23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82" r:id="rId15"/>
    <p:sldId id="278" r:id="rId16"/>
    <p:sldId id="279" r:id="rId17"/>
    <p:sldId id="280" r:id="rId18"/>
    <p:sldId id="281" r:id="rId19"/>
    <p:sldId id="272" r:id="rId20"/>
    <p:sldId id="275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6" d="100"/>
          <a:sy n="76" d="100"/>
        </p:scale>
        <p:origin x="53" y="24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2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32301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8944211" cy="4195481"/>
          </a:xfrm>
        </p:spPr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1780</TotalTime>
  <Words>577</Words>
  <Application>Microsoft Office PowerPoint</Application>
  <PresentationFormat>Custom</PresentationFormat>
  <Paragraphs>65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Website</vt:lpstr>
      <vt:lpstr>PowerPoint Presentation</vt:lpstr>
      <vt:lpstr>PowerPoint Presentation</vt:lpstr>
      <vt:lpstr>PowerPoint Presentation</vt:lpstr>
      <vt:lpstr>PowerPoint Presentation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Kegan McIlwaine</cp:lastModifiedBy>
  <cp:revision>72</cp:revision>
  <dcterms:created xsi:type="dcterms:W3CDTF">2017-03-10T06:56:23Z</dcterms:created>
  <dcterms:modified xsi:type="dcterms:W3CDTF">2017-04-28T06:57:03Z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